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009999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61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EC111-893C-42F5-B7F9-B2D3538A97E7}" type="datetimeFigureOut">
              <a:rPr lang="zh-CN" altLang="en-US"/>
              <a:pPr>
                <a:defRPr/>
              </a:pPr>
              <a:t>2017/9/11</a:t>
            </a:fld>
            <a:endParaRPr lang="zh-CN" altLang="en-US"/>
          </a:p>
        </p:txBody>
      </p:sp>
      <p:sp>
        <p:nvSpPr>
          <p:cNvPr id="5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57848-83B4-4894-B615-85C7EB2971F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776C7-0561-4E4C-A21D-7CE15B49FE47}" type="datetimeFigureOut">
              <a:rPr lang="zh-CN" altLang="en-US"/>
              <a:pPr>
                <a:defRPr/>
              </a:pPr>
              <a:t>2017/9/11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F0B5E-F454-4E2F-96C2-091F30CAB09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C39E0-2DE6-474B-83CA-25C298139E9F}" type="datetimeFigureOut">
              <a:rPr lang="zh-CN" altLang="en-US"/>
              <a:pPr>
                <a:defRPr/>
              </a:pPr>
              <a:t>2017/9/11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A3749-3D8D-40B0-A76E-AD3335A1DA2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D637C-F9A1-4FE7-B7B6-1DA2F758D8E5}" type="datetimeFigureOut">
              <a:rPr lang="zh-CN" altLang="en-US"/>
              <a:pPr>
                <a:defRPr/>
              </a:pPr>
              <a:t>2017/9/11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B4481-1B79-425D-B593-31939BD776A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40AA9-C44D-4A1C-945A-8ED4580916AF}" type="datetimeFigureOut">
              <a:rPr lang="zh-CN" altLang="en-US"/>
              <a:pPr>
                <a:defRPr/>
              </a:pPr>
              <a:t>2017/9/11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206BD-E4BF-4C2E-95D0-CE2E41FA769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D0E3C-61C6-4E62-AD21-EA8E54DB118F}" type="datetimeFigureOut">
              <a:rPr lang="zh-CN" altLang="en-US"/>
              <a:pPr>
                <a:defRPr/>
              </a:pPr>
              <a:t>2017/9/11</a:t>
            </a:fld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BBD0A-5C90-4CBC-B906-21DFE051713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1DBD6-2633-4046-81D7-0FA5916D90B9}" type="datetimeFigureOut">
              <a:rPr lang="zh-CN" altLang="en-US"/>
              <a:pPr>
                <a:defRPr/>
              </a:pPr>
              <a:t>2017/9/11</a:t>
            </a:fld>
            <a:endParaRPr lang="zh-CN" altLang="en-US"/>
          </a:p>
        </p:txBody>
      </p:sp>
      <p:sp>
        <p:nvSpPr>
          <p:cNvPr id="8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87ACC-D8CC-425E-BB44-0B351600C06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726FC-9EE8-4243-957A-797983B9D142}" type="datetimeFigureOut">
              <a:rPr lang="zh-CN" altLang="en-US"/>
              <a:pPr>
                <a:defRPr/>
              </a:pPr>
              <a:t>2017/9/11</a:t>
            </a:fld>
            <a:endParaRPr lang="zh-CN" altLang="en-US"/>
          </a:p>
        </p:txBody>
      </p:sp>
      <p:sp>
        <p:nvSpPr>
          <p:cNvPr id="4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75274-29A6-455D-A370-0B86D9EBD1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16AC6-8B75-48E1-9A26-98380EB34EF9}" type="datetimeFigureOut">
              <a:rPr lang="zh-CN" altLang="en-US"/>
              <a:pPr>
                <a:defRPr/>
              </a:pPr>
              <a:t>2017/9/11</a:t>
            </a:fld>
            <a:endParaRPr lang="zh-CN" altLang="en-US"/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DECE4-B3AB-4C86-9E6A-EB7A01A4D63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5D898-DC12-4CFB-A9E6-A0DF98EB11BE}" type="datetimeFigureOut">
              <a:rPr lang="zh-CN" altLang="en-US"/>
              <a:pPr>
                <a:defRPr/>
              </a:pPr>
              <a:t>2017/9/11</a:t>
            </a:fld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6DA00-BFEA-46C3-849F-6AF85289471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单圆角矩形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直角三角形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任意多边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任意多边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844F4-2336-4DE1-B9AC-88758DF51AF3}" type="datetimeFigureOut">
              <a:rPr lang="zh-CN" altLang="en-US"/>
              <a:pPr>
                <a:defRPr/>
              </a:pPr>
              <a:t>2017/9/11</a:t>
            </a:fld>
            <a:endParaRPr lang="zh-CN" altLang="en-US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3ADE8-C9CE-4A5B-8BCE-668930B0149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28" name="标题占位符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9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B8BBC90-F0DE-4E57-816B-7EB786F7EE00}" type="datetimeFigureOut">
              <a:rPr lang="zh-CN" altLang="en-US"/>
              <a:pPr>
                <a:defRPr/>
              </a:pPr>
              <a:t>2017/9/11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693E666-6E49-4BCB-892D-5060EF4AF5A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grpSp>
        <p:nvGrpSpPr>
          <p:cNvPr id="1033" name="组合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任意多边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3" name="任意多边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4" r:id="rId2"/>
    <p:sldLayoutId id="2147483673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4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宋体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宋体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宋体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宋体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宋体" charset="-122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内容占位符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389437"/>
          </a:xfrm>
        </p:spPr>
        <p:txBody>
          <a:bodyPr/>
          <a:lstStyle/>
          <a:p>
            <a:pPr eaLnBrk="1" hangingPunct="1"/>
            <a:r>
              <a:rPr lang="zh-CN" altLang="en-US" sz="2800" b="1" dirty="0" smtClean="0"/>
              <a:t>一、参加人员：</a:t>
            </a:r>
            <a:endParaRPr lang="en-US" altLang="zh-CN" sz="2800" b="1" dirty="0" smtClean="0"/>
          </a:p>
          <a:p>
            <a:pPr eaLnBrk="1" hangingPunct="1"/>
            <a:r>
              <a:rPr lang="zh-CN" altLang="en-US" sz="2800" b="1" dirty="0" smtClean="0"/>
              <a:t>         每个</a:t>
            </a:r>
            <a:r>
              <a:rPr lang="zh-CN" altLang="en-US" sz="2800" b="1" dirty="0"/>
              <a:t>自然班派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名学生</a:t>
            </a:r>
            <a:r>
              <a:rPr lang="zh-CN" altLang="en-US" sz="2800" b="1" dirty="0" smtClean="0"/>
              <a:t>代表</a:t>
            </a:r>
            <a:endParaRPr lang="en-US" altLang="zh-CN" sz="2800" b="1" dirty="0" smtClean="0"/>
          </a:p>
          <a:p>
            <a:r>
              <a:rPr lang="zh-CN" altLang="en-US" sz="2800" b="1" dirty="0"/>
              <a:t>二、集合时间</a:t>
            </a:r>
            <a:r>
              <a:rPr lang="zh-CN" altLang="en-US" sz="2800" b="1" dirty="0" smtClean="0"/>
              <a:t>：</a:t>
            </a:r>
            <a:endParaRPr lang="en-US" altLang="zh-CN" sz="2800" b="1" dirty="0" smtClean="0"/>
          </a:p>
          <a:p>
            <a:r>
              <a:rPr lang="en-US" altLang="zh-CN" sz="2800" b="1" dirty="0"/>
              <a:t> </a:t>
            </a:r>
            <a:r>
              <a:rPr lang="en-US" altLang="zh-CN" sz="2800" b="1" dirty="0" smtClean="0"/>
              <a:t>        2017</a:t>
            </a:r>
            <a:r>
              <a:rPr lang="zh-CN" altLang="en-US" sz="2800" b="1" dirty="0" smtClean="0"/>
              <a:t>年</a:t>
            </a:r>
            <a:r>
              <a:rPr lang="en-US" altLang="zh-CN" sz="2800" b="1" dirty="0" smtClean="0"/>
              <a:t>9</a:t>
            </a:r>
            <a:r>
              <a:rPr lang="zh-CN" altLang="en-US" sz="2800" b="1" dirty="0" smtClean="0"/>
              <a:t>月</a:t>
            </a:r>
            <a:r>
              <a:rPr lang="en-US" altLang="zh-CN" sz="2800" b="1" dirty="0" smtClean="0"/>
              <a:t>22</a:t>
            </a:r>
            <a:r>
              <a:rPr lang="zh-CN" altLang="en-US" sz="2800" b="1" dirty="0" smtClean="0"/>
              <a:t>日</a:t>
            </a:r>
            <a:r>
              <a:rPr lang="en-US" altLang="zh-CN" sz="2800" b="1" dirty="0" smtClean="0"/>
              <a:t>14</a:t>
            </a:r>
            <a:r>
              <a:rPr lang="zh-CN" altLang="en-US" sz="2800" b="1" dirty="0" smtClean="0"/>
              <a:t>点</a:t>
            </a:r>
            <a:endParaRPr lang="en-US" altLang="zh-CN" sz="2800" b="1" dirty="0" smtClean="0"/>
          </a:p>
          <a:p>
            <a:r>
              <a:rPr lang="zh-CN" altLang="en-US" sz="2800" b="1" dirty="0" smtClean="0"/>
              <a:t>三</a:t>
            </a:r>
            <a:r>
              <a:rPr lang="zh-CN" altLang="en-US" sz="2800" b="1" dirty="0"/>
              <a:t>、集合地点</a:t>
            </a:r>
            <a:r>
              <a:rPr lang="zh-CN" altLang="en-US" sz="2800" b="1" dirty="0" smtClean="0"/>
              <a:t>：</a:t>
            </a:r>
            <a:endParaRPr lang="en-US" altLang="zh-CN" sz="2800" b="1" dirty="0" smtClean="0"/>
          </a:p>
          <a:p>
            <a:r>
              <a:rPr lang="en-US" altLang="zh-CN" sz="2800" b="1" dirty="0"/>
              <a:t> </a:t>
            </a:r>
            <a:r>
              <a:rPr lang="en-US" altLang="zh-CN" sz="2800" b="1" dirty="0" smtClean="0"/>
              <a:t>         </a:t>
            </a:r>
            <a:r>
              <a:rPr lang="zh-CN" altLang="en-US" sz="2800" b="1" dirty="0" smtClean="0"/>
              <a:t>学院</a:t>
            </a:r>
            <a:r>
              <a:rPr lang="zh-CN" altLang="en-US" sz="2800" b="1" dirty="0"/>
              <a:t>宽字楼与厚字楼交叉</a:t>
            </a:r>
            <a:r>
              <a:rPr lang="zh-CN" altLang="en-US" sz="2800" b="1" dirty="0" smtClean="0"/>
              <a:t>路口处</a:t>
            </a:r>
            <a:endParaRPr lang="en-US" altLang="zh-CN" sz="2800" b="1" dirty="0"/>
          </a:p>
          <a:p>
            <a:pPr eaLnBrk="1" hangingPunct="1"/>
            <a:r>
              <a:rPr lang="zh-CN" altLang="en-US" sz="2800" b="1" dirty="0" smtClean="0"/>
              <a:t>四、</a:t>
            </a:r>
            <a:r>
              <a:rPr lang="zh-CN" altLang="en-US" sz="2800" b="1" dirty="0"/>
              <a:t>返回：</a:t>
            </a:r>
          </a:p>
          <a:p>
            <a:pPr eaLnBrk="1" hangingPunct="1"/>
            <a:r>
              <a:rPr lang="zh-CN" altLang="en-US" sz="2800" b="1" dirty="0" smtClean="0"/>
              <a:t>          当日下午</a:t>
            </a:r>
            <a:r>
              <a:rPr lang="en-US" altLang="zh-CN" sz="2800" b="1" dirty="0"/>
              <a:t>16</a:t>
            </a:r>
            <a:r>
              <a:rPr lang="zh-CN" altLang="en-US" sz="2800" b="1" dirty="0" smtClean="0"/>
              <a:t>点</a:t>
            </a:r>
            <a:r>
              <a:rPr lang="en-US" altLang="zh-CN" sz="2800" b="1" dirty="0" smtClean="0"/>
              <a:t>30</a:t>
            </a:r>
            <a:r>
              <a:rPr lang="zh-CN" altLang="en-US" sz="2800" b="1" dirty="0" smtClean="0"/>
              <a:t>分在</a:t>
            </a:r>
            <a:r>
              <a:rPr lang="zh-CN" altLang="en-US" sz="2800" b="1" dirty="0"/>
              <a:t>博物馆门口集合乘原</a:t>
            </a:r>
            <a:r>
              <a:rPr lang="zh-CN" altLang="en-US" sz="2800" b="1" dirty="0" smtClean="0"/>
              <a:t>车</a:t>
            </a:r>
            <a:endParaRPr lang="en-US" altLang="zh-CN" sz="2800" b="1" dirty="0" smtClean="0"/>
          </a:p>
          <a:p>
            <a:pPr eaLnBrk="1" hangingPunct="1"/>
            <a:r>
              <a:rPr lang="zh-CN" altLang="en-US" sz="2800" b="1" dirty="0" smtClean="0"/>
              <a:t>返回</a:t>
            </a:r>
          </a:p>
          <a:p>
            <a:endParaRPr lang="zh-CN" altLang="en-US" sz="2800" b="1" dirty="0"/>
          </a:p>
          <a:p>
            <a:pPr marL="0" indent="0" eaLnBrk="1" hangingPunct="1">
              <a:buNone/>
            </a:pPr>
            <a:endParaRPr lang="zh-CN" altLang="zh-CN" sz="2800" b="1" dirty="0"/>
          </a:p>
        </p:txBody>
      </p:sp>
      <p:sp>
        <p:nvSpPr>
          <p:cNvPr id="13314" name="标题 3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38944"/>
          </a:xfrm>
        </p:spPr>
        <p:txBody>
          <a:bodyPr/>
          <a:lstStyle/>
          <a:p>
            <a:pPr algn="ctr"/>
            <a:r>
              <a:rPr lang="zh-CN" altLang="zh-CN" sz="3200" dirty="0" smtClean="0">
                <a:solidFill>
                  <a:srgbClr val="FF0000"/>
                </a:solidFill>
              </a:rPr>
              <a:t>关于参观 “</a:t>
            </a:r>
            <a:r>
              <a:rPr lang="zh-CN" altLang="zh-CN" sz="3200" dirty="0">
                <a:solidFill>
                  <a:srgbClr val="FF0000"/>
                </a:solidFill>
              </a:rPr>
              <a:t>庆祝建军９０周年”图片展</a:t>
            </a:r>
            <a:r>
              <a:rPr lang="zh-CN" altLang="zh-CN" sz="3200" dirty="0" smtClean="0">
                <a:solidFill>
                  <a:srgbClr val="FF0000"/>
                </a:solidFill>
              </a:rPr>
              <a:t>的</a:t>
            </a:r>
            <a:r>
              <a:rPr lang="zh-CN" altLang="en-US" sz="3200" dirty="0" smtClean="0">
                <a:solidFill>
                  <a:srgbClr val="FF0000"/>
                </a:solidFill>
              </a:rPr>
              <a:t>通知</a:t>
            </a:r>
            <a:endParaRPr lang="zh-CN" altLang="zh-CN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8229600" cy="4389437"/>
          </a:xfrm>
        </p:spPr>
        <p:txBody>
          <a:bodyPr/>
          <a:lstStyle/>
          <a:p>
            <a:pPr eaLnBrk="1" hangingPunct="1">
              <a:buNone/>
            </a:pPr>
            <a:r>
              <a:rPr lang="zh-CN" altLang="en-US" sz="2800" b="1" dirty="0" smtClean="0"/>
              <a:t>五、</a:t>
            </a:r>
            <a:r>
              <a:rPr lang="zh-CN" altLang="en-US" sz="2800" b="1" dirty="0"/>
              <a:t>要求：</a:t>
            </a:r>
          </a:p>
          <a:p>
            <a:pPr eaLnBrk="1" hangingPunct="1"/>
            <a:r>
              <a:rPr lang="zh-CN" altLang="en-US" sz="2800" b="1" dirty="0"/>
              <a:t> </a:t>
            </a:r>
            <a:r>
              <a:rPr lang="en-US" altLang="zh-CN" sz="2800" b="1" dirty="0"/>
              <a:t>1</a:t>
            </a:r>
            <a:r>
              <a:rPr lang="zh-CN" altLang="en-US" sz="2800" b="1" dirty="0" smtClean="0"/>
              <a:t>、在</a:t>
            </a:r>
            <a:r>
              <a:rPr lang="zh-CN" altLang="en-US" sz="2800" b="1" dirty="0" smtClean="0"/>
              <a:t>概论课老师</a:t>
            </a:r>
            <a:r>
              <a:rPr lang="zh-CN" altLang="en-US" sz="2800" b="1" dirty="0" smtClean="0"/>
              <a:t>处现场</a:t>
            </a:r>
            <a:r>
              <a:rPr lang="zh-CN" altLang="en-US" sz="2800" b="1" dirty="0"/>
              <a:t>报名，写好班级、姓名</a:t>
            </a:r>
            <a:r>
              <a:rPr lang="zh-CN" altLang="en-US" sz="2800" b="1" dirty="0" smtClean="0"/>
              <a:t>和</a:t>
            </a:r>
            <a:endParaRPr lang="en-US" altLang="zh-CN" sz="2800" b="1" dirty="0" smtClean="0"/>
          </a:p>
          <a:p>
            <a:pPr eaLnBrk="1" hangingPunct="1"/>
            <a:r>
              <a:rPr lang="zh-CN" altLang="en-US" sz="2800" b="1" dirty="0" smtClean="0"/>
              <a:t>短号</a:t>
            </a:r>
            <a:r>
              <a:rPr lang="zh-CN" altLang="en-US" sz="2800" b="1" dirty="0"/>
              <a:t>（没有</a:t>
            </a:r>
            <a:r>
              <a:rPr lang="zh-CN" altLang="en-US" sz="2800" b="1" dirty="0" smtClean="0"/>
              <a:t>短号的</a:t>
            </a:r>
            <a:r>
              <a:rPr lang="zh-CN" altLang="en-US" sz="2800" b="1" dirty="0"/>
              <a:t>写长号）；</a:t>
            </a:r>
          </a:p>
          <a:p>
            <a:pPr eaLnBrk="1" hangingPunct="1"/>
            <a:r>
              <a:rPr lang="en-US" altLang="zh-CN" sz="2800" b="1" dirty="0"/>
              <a:t> 2</a:t>
            </a:r>
            <a:r>
              <a:rPr lang="zh-CN" altLang="en-US" sz="2800" b="1" dirty="0"/>
              <a:t>、乘车途中不可私自上下车，必须集体统一</a:t>
            </a:r>
            <a:r>
              <a:rPr lang="zh-CN" altLang="en-US" sz="2800" b="1" dirty="0" smtClean="0"/>
              <a:t>返回；</a:t>
            </a:r>
            <a:endParaRPr lang="zh-CN" altLang="en-US" sz="2800" b="1" dirty="0"/>
          </a:p>
          <a:p>
            <a:r>
              <a:rPr lang="en-US" altLang="zh-CN" sz="2800" b="1" dirty="0" smtClean="0"/>
              <a:t>3</a:t>
            </a:r>
            <a:r>
              <a:rPr lang="zh-CN" altLang="zh-CN" sz="2800" b="1" dirty="0" smtClean="0"/>
              <a:t>、</a:t>
            </a:r>
            <a:r>
              <a:rPr lang="zh-CN" altLang="en-US" sz="2800" b="1" dirty="0" smtClean="0"/>
              <a:t>参观者</a:t>
            </a:r>
            <a:r>
              <a:rPr lang="zh-CN" altLang="zh-CN" sz="2800" b="1" dirty="0" smtClean="0"/>
              <a:t>每人写</a:t>
            </a:r>
            <a:r>
              <a:rPr lang="zh-CN" altLang="en-US" sz="2800" b="1" dirty="0" smtClean="0"/>
              <a:t>一篇</a:t>
            </a:r>
            <a:r>
              <a:rPr lang="en-US" altLang="zh-CN" sz="2800" b="1" dirty="0" smtClean="0"/>
              <a:t>1000</a:t>
            </a:r>
            <a:r>
              <a:rPr lang="zh-CN" altLang="zh-CN" sz="2800" b="1" dirty="0"/>
              <a:t>字左右的参观心得</a:t>
            </a:r>
            <a:r>
              <a:rPr lang="zh-CN" altLang="zh-CN" sz="2800" b="1" dirty="0" smtClean="0"/>
              <a:t>，</a:t>
            </a:r>
            <a:endParaRPr lang="en-US" altLang="zh-CN" sz="2800" b="1" dirty="0" smtClean="0"/>
          </a:p>
          <a:p>
            <a:r>
              <a:rPr lang="en-US" altLang="zh-CN" sz="2800" b="1" dirty="0" smtClean="0"/>
              <a:t>9</a:t>
            </a:r>
            <a:r>
              <a:rPr lang="zh-CN" altLang="en-US" sz="2800" b="1" dirty="0" smtClean="0"/>
              <a:t>月</a:t>
            </a:r>
            <a:r>
              <a:rPr lang="en-US" altLang="zh-CN" sz="2800" b="1" dirty="0" smtClean="0"/>
              <a:t>29</a:t>
            </a:r>
            <a:r>
              <a:rPr lang="zh-CN" altLang="en-US" sz="2800" b="1" dirty="0" smtClean="0"/>
              <a:t>日前</a:t>
            </a:r>
            <a:r>
              <a:rPr lang="zh-CN" altLang="zh-CN" sz="2800" b="1" dirty="0" smtClean="0"/>
              <a:t>交给</a:t>
            </a:r>
            <a:r>
              <a:rPr lang="zh-CN" altLang="en-US" sz="2800" b="1" dirty="0" smtClean="0"/>
              <a:t>各班概论课老师，</a:t>
            </a:r>
            <a:r>
              <a:rPr lang="zh-CN" altLang="zh-CN" sz="2800" b="1" dirty="0" smtClean="0"/>
              <a:t>作为其</a:t>
            </a:r>
            <a:r>
              <a:rPr lang="zh-CN" altLang="en-US" sz="2800" b="1" dirty="0" smtClean="0"/>
              <a:t>概论课的</a:t>
            </a:r>
            <a:endParaRPr lang="en-US" altLang="zh-CN" sz="2800" b="1" dirty="0" smtClean="0"/>
          </a:p>
          <a:p>
            <a:r>
              <a:rPr lang="zh-CN" altLang="zh-CN" sz="2800" b="1" dirty="0" smtClean="0"/>
              <a:t>实践</a:t>
            </a:r>
            <a:r>
              <a:rPr lang="zh-CN" altLang="en-US" sz="2800" b="1" dirty="0" smtClean="0"/>
              <a:t>活动</a:t>
            </a:r>
            <a:r>
              <a:rPr lang="zh-CN" altLang="zh-CN" sz="2800" b="1" dirty="0" smtClean="0"/>
              <a:t>成绩之一</a:t>
            </a:r>
            <a:r>
              <a:rPr lang="zh-CN" altLang="zh-CN" sz="2800" b="1" dirty="0"/>
              <a:t>。</a:t>
            </a:r>
            <a:r>
              <a:rPr lang="en-US" altLang="zh-CN" sz="2800" b="1" dirty="0"/>
              <a:t>                        </a:t>
            </a:r>
            <a:endParaRPr lang="zh-CN" altLang="zh-CN" sz="2800" b="1" dirty="0"/>
          </a:p>
          <a:p>
            <a:endParaRPr lang="zh-CN" altLang="en-US" sz="2800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C7EDCC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流畅">
    <a:dk1>
      <a:sysClr val="windowText" lastClr="000000"/>
    </a:dk1>
    <a:lt1>
      <a:sysClr val="window" lastClr="C7EDCC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流畅">
    <a:dk1>
      <a:sysClr val="windowText" lastClr="000000"/>
    </a:dk1>
    <a:lt1>
      <a:sysClr val="window" lastClr="C7EDCC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</TotalTime>
  <Words>155</Words>
  <Application>Microsoft Office PowerPoint</Application>
  <PresentationFormat>全屏显示(4:3)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流畅</vt:lpstr>
      <vt:lpstr>关于参观 “庆祝建军９０周年”图片展的通知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关于开展“以法治旅、美丽中国”  主题实践活动的通知</dc:title>
  <dc:creator>Administrator</dc:creator>
  <cp:lastModifiedBy>admin</cp:lastModifiedBy>
  <cp:revision>14</cp:revision>
  <dcterms:created xsi:type="dcterms:W3CDTF">2013-10-01T13:21:09Z</dcterms:created>
  <dcterms:modified xsi:type="dcterms:W3CDTF">2017-09-11T01:31:30Z</dcterms:modified>
</cp:coreProperties>
</file>